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56" r:id="rId5"/>
    <p:sldId id="257" r:id="rId6"/>
    <p:sldId id="258" r:id="rId7"/>
    <p:sldId id="259" r:id="rId8"/>
    <p:sldId id="260" r:id="rId9"/>
    <p:sldId id="261" r:id="rId10"/>
    <p:sldId id="262"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DFB68C-9AD4-4F17-B179-11C0A4DADFC8}" v="1" dt="2026-08-31T13:43:11.6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D17E0B-9771-4055-BA70-C10519978772}" type="datetimeFigureOut">
              <a:rPr lang="en-US" smtClean="0"/>
              <a:t>9/11/2026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D529E4-5281-4A56-B789-6416B461474E}" type="slidenum">
              <a:rPr lang="en-US" smtClean="0"/>
              <a:t>‹#›</a:t>
            </a:fld>
            <a:endParaRPr lang="en-US" dirty="0"/>
          </a:p>
        </p:txBody>
      </p:sp>
    </p:spTree>
    <p:extLst>
      <p:ext uri="{BB962C8B-B14F-4D97-AF65-F5344CB8AC3E}">
        <p14:creationId xmlns:p14="http://schemas.microsoft.com/office/powerpoint/2010/main" val="4153437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E3080-6978-509E-5597-2528BC2762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1939F6-9562-2FD5-201D-9E5FA76A76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95A2BF-8EB3-BFC4-1619-CCB3408292C6}"/>
              </a:ext>
            </a:extLst>
          </p:cNvPr>
          <p:cNvSpPr>
            <a:spLocks noGrp="1"/>
          </p:cNvSpPr>
          <p:nvPr>
            <p:ph type="dt" sz="half" idx="10"/>
          </p:nvPr>
        </p:nvSpPr>
        <p:spPr/>
        <p:txBody>
          <a:bodyPr/>
          <a:lstStyle/>
          <a:p>
            <a:fld id="{2C4C0376-1110-4203-BE5A-D3234DB12B69}" type="datetimeFigureOut">
              <a:rPr lang="en-US" smtClean="0"/>
              <a:t>9/11/2026</a:t>
            </a:fld>
            <a:endParaRPr lang="en-US" dirty="0"/>
          </a:p>
        </p:txBody>
      </p:sp>
      <p:sp>
        <p:nvSpPr>
          <p:cNvPr id="5" name="Footer Placeholder 4">
            <a:extLst>
              <a:ext uri="{FF2B5EF4-FFF2-40B4-BE49-F238E27FC236}">
                <a16:creationId xmlns:a16="http://schemas.microsoft.com/office/drawing/2014/main" id="{3C017F39-49F9-6D75-D55B-883B2124E50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9C6D09-AF39-5218-45C0-0743EC4771BA}"/>
              </a:ext>
            </a:extLst>
          </p:cNvPr>
          <p:cNvSpPr>
            <a:spLocks noGrp="1"/>
          </p:cNvSpPr>
          <p:nvPr>
            <p:ph type="sldNum" sz="quarter" idx="12"/>
          </p:nvPr>
        </p:nvSpPr>
        <p:spPr/>
        <p:txBody>
          <a:bodyPr/>
          <a:lstStyle/>
          <a:p>
            <a:fld id="{D9573983-5590-448A-9FA1-50502894E98E}" type="slidenum">
              <a:rPr lang="en-US" smtClean="0"/>
              <a:t>‹#›</a:t>
            </a:fld>
            <a:endParaRPr lang="en-US" dirty="0"/>
          </a:p>
        </p:txBody>
      </p:sp>
    </p:spTree>
    <p:extLst>
      <p:ext uri="{BB962C8B-B14F-4D97-AF65-F5344CB8AC3E}">
        <p14:creationId xmlns:p14="http://schemas.microsoft.com/office/powerpoint/2010/main" val="1201065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00C0-A796-8789-2297-3736598FA1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4760AA-C152-6D84-7C1D-B4381A644D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4AB043-DB50-4A25-0A3D-F9353ABD7B4F}"/>
              </a:ext>
            </a:extLst>
          </p:cNvPr>
          <p:cNvSpPr>
            <a:spLocks noGrp="1"/>
          </p:cNvSpPr>
          <p:nvPr>
            <p:ph type="dt" sz="half" idx="10"/>
          </p:nvPr>
        </p:nvSpPr>
        <p:spPr/>
        <p:txBody>
          <a:bodyPr/>
          <a:lstStyle/>
          <a:p>
            <a:fld id="{2C4C0376-1110-4203-BE5A-D3234DB12B69}" type="datetimeFigureOut">
              <a:rPr lang="en-US" smtClean="0"/>
              <a:t>9/11/2026</a:t>
            </a:fld>
            <a:endParaRPr lang="en-US" dirty="0"/>
          </a:p>
        </p:txBody>
      </p:sp>
      <p:sp>
        <p:nvSpPr>
          <p:cNvPr id="5" name="Footer Placeholder 4">
            <a:extLst>
              <a:ext uri="{FF2B5EF4-FFF2-40B4-BE49-F238E27FC236}">
                <a16:creationId xmlns:a16="http://schemas.microsoft.com/office/drawing/2014/main" id="{9087C946-AB32-96BF-0FDD-9B758CB77F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063F58A-5A95-3C65-3477-0E4668B45BED}"/>
              </a:ext>
            </a:extLst>
          </p:cNvPr>
          <p:cNvSpPr>
            <a:spLocks noGrp="1"/>
          </p:cNvSpPr>
          <p:nvPr>
            <p:ph type="sldNum" sz="quarter" idx="12"/>
          </p:nvPr>
        </p:nvSpPr>
        <p:spPr/>
        <p:txBody>
          <a:bodyPr/>
          <a:lstStyle/>
          <a:p>
            <a:fld id="{D9573983-5590-448A-9FA1-50502894E98E}" type="slidenum">
              <a:rPr lang="en-US" smtClean="0"/>
              <a:t>‹#›</a:t>
            </a:fld>
            <a:endParaRPr lang="en-US" dirty="0"/>
          </a:p>
        </p:txBody>
      </p:sp>
    </p:spTree>
    <p:extLst>
      <p:ext uri="{BB962C8B-B14F-4D97-AF65-F5344CB8AC3E}">
        <p14:creationId xmlns:p14="http://schemas.microsoft.com/office/powerpoint/2010/main" val="2413387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22E00-DF0E-65A8-D45E-6F579BE783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B1F7F4-9CCF-7B16-DF46-501F1D58D29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6555F0-A023-6300-42B5-09FCBA46B184}"/>
              </a:ext>
            </a:extLst>
          </p:cNvPr>
          <p:cNvSpPr>
            <a:spLocks noGrp="1"/>
          </p:cNvSpPr>
          <p:nvPr>
            <p:ph type="dt" sz="half" idx="10"/>
          </p:nvPr>
        </p:nvSpPr>
        <p:spPr/>
        <p:txBody>
          <a:bodyPr/>
          <a:lstStyle/>
          <a:p>
            <a:fld id="{2C4C0376-1110-4203-BE5A-D3234DB12B69}" type="datetimeFigureOut">
              <a:rPr lang="en-US" smtClean="0"/>
              <a:t>9/11/2026</a:t>
            </a:fld>
            <a:endParaRPr lang="en-US" dirty="0"/>
          </a:p>
        </p:txBody>
      </p:sp>
      <p:sp>
        <p:nvSpPr>
          <p:cNvPr id="5" name="Footer Placeholder 4">
            <a:extLst>
              <a:ext uri="{FF2B5EF4-FFF2-40B4-BE49-F238E27FC236}">
                <a16:creationId xmlns:a16="http://schemas.microsoft.com/office/drawing/2014/main" id="{8F13965B-C1E7-645D-9DBF-0D0392902A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70650B-081F-E53E-F31F-1E9DD7EE6120}"/>
              </a:ext>
            </a:extLst>
          </p:cNvPr>
          <p:cNvSpPr>
            <a:spLocks noGrp="1"/>
          </p:cNvSpPr>
          <p:nvPr>
            <p:ph type="sldNum" sz="quarter" idx="12"/>
          </p:nvPr>
        </p:nvSpPr>
        <p:spPr/>
        <p:txBody>
          <a:bodyPr/>
          <a:lstStyle/>
          <a:p>
            <a:fld id="{D9573983-5590-448A-9FA1-50502894E98E}" type="slidenum">
              <a:rPr lang="en-US" smtClean="0"/>
              <a:t>‹#›</a:t>
            </a:fld>
            <a:endParaRPr lang="en-US" dirty="0"/>
          </a:p>
        </p:txBody>
      </p:sp>
    </p:spTree>
    <p:extLst>
      <p:ext uri="{BB962C8B-B14F-4D97-AF65-F5344CB8AC3E}">
        <p14:creationId xmlns:p14="http://schemas.microsoft.com/office/powerpoint/2010/main" val="1453759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606DF-9C92-06DF-CC13-20FB49DD60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3E12ED-1B43-0C84-3128-0D065F7273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FA6126-B3EF-B6E1-FAB5-4FEB0D88D8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4DE713-5273-BB1F-EA31-28865FC77F3B}"/>
              </a:ext>
            </a:extLst>
          </p:cNvPr>
          <p:cNvSpPr>
            <a:spLocks noGrp="1"/>
          </p:cNvSpPr>
          <p:nvPr>
            <p:ph type="dt" sz="half" idx="10"/>
          </p:nvPr>
        </p:nvSpPr>
        <p:spPr/>
        <p:txBody>
          <a:bodyPr/>
          <a:lstStyle/>
          <a:p>
            <a:fld id="{2C4C0376-1110-4203-BE5A-D3234DB12B69}" type="datetimeFigureOut">
              <a:rPr lang="en-US" smtClean="0"/>
              <a:t>9/11/2026</a:t>
            </a:fld>
            <a:endParaRPr lang="en-US" dirty="0"/>
          </a:p>
        </p:txBody>
      </p:sp>
      <p:sp>
        <p:nvSpPr>
          <p:cNvPr id="6" name="Footer Placeholder 5">
            <a:extLst>
              <a:ext uri="{FF2B5EF4-FFF2-40B4-BE49-F238E27FC236}">
                <a16:creationId xmlns:a16="http://schemas.microsoft.com/office/drawing/2014/main" id="{54895189-CCAC-0793-3CF6-4BBF09ACE10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F23472F-6666-7D62-34CD-D2AF52492F9B}"/>
              </a:ext>
            </a:extLst>
          </p:cNvPr>
          <p:cNvSpPr>
            <a:spLocks noGrp="1"/>
          </p:cNvSpPr>
          <p:nvPr>
            <p:ph type="sldNum" sz="quarter" idx="12"/>
          </p:nvPr>
        </p:nvSpPr>
        <p:spPr/>
        <p:txBody>
          <a:bodyPr/>
          <a:lstStyle/>
          <a:p>
            <a:fld id="{D9573983-5590-448A-9FA1-50502894E98E}" type="slidenum">
              <a:rPr lang="en-US" smtClean="0"/>
              <a:t>‹#›</a:t>
            </a:fld>
            <a:endParaRPr lang="en-US" dirty="0"/>
          </a:p>
        </p:txBody>
      </p:sp>
    </p:spTree>
    <p:extLst>
      <p:ext uri="{BB962C8B-B14F-4D97-AF65-F5344CB8AC3E}">
        <p14:creationId xmlns:p14="http://schemas.microsoft.com/office/powerpoint/2010/main" val="2348355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6D15A-A73E-FF1B-161A-DF5107AE62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1B3276-D558-8263-2C81-D210E95126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51A6DD-4B46-358E-F829-34BB80BA53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427674-59A2-E512-29FC-B3B196B20E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C3513D-ED93-9640-1FEC-20C259B49E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F85A84-39A7-C07D-6624-31DCC8639A24}"/>
              </a:ext>
            </a:extLst>
          </p:cNvPr>
          <p:cNvSpPr>
            <a:spLocks noGrp="1"/>
          </p:cNvSpPr>
          <p:nvPr>
            <p:ph type="dt" sz="half" idx="10"/>
          </p:nvPr>
        </p:nvSpPr>
        <p:spPr/>
        <p:txBody>
          <a:bodyPr/>
          <a:lstStyle/>
          <a:p>
            <a:fld id="{2C4C0376-1110-4203-BE5A-D3234DB12B69}" type="datetimeFigureOut">
              <a:rPr lang="en-US" smtClean="0"/>
              <a:t>9/11/2026</a:t>
            </a:fld>
            <a:endParaRPr lang="en-US" dirty="0"/>
          </a:p>
        </p:txBody>
      </p:sp>
      <p:sp>
        <p:nvSpPr>
          <p:cNvPr id="8" name="Footer Placeholder 7">
            <a:extLst>
              <a:ext uri="{FF2B5EF4-FFF2-40B4-BE49-F238E27FC236}">
                <a16:creationId xmlns:a16="http://schemas.microsoft.com/office/drawing/2014/main" id="{11E4A735-2847-53A6-FE02-41538F38F75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66D1C46-23E2-FCF1-D144-E35B3851B69D}"/>
              </a:ext>
            </a:extLst>
          </p:cNvPr>
          <p:cNvSpPr>
            <a:spLocks noGrp="1"/>
          </p:cNvSpPr>
          <p:nvPr>
            <p:ph type="sldNum" sz="quarter" idx="12"/>
          </p:nvPr>
        </p:nvSpPr>
        <p:spPr/>
        <p:txBody>
          <a:bodyPr/>
          <a:lstStyle/>
          <a:p>
            <a:fld id="{D9573983-5590-448A-9FA1-50502894E98E}" type="slidenum">
              <a:rPr lang="en-US" smtClean="0"/>
              <a:t>‹#›</a:t>
            </a:fld>
            <a:endParaRPr lang="en-US" dirty="0"/>
          </a:p>
        </p:txBody>
      </p:sp>
    </p:spTree>
    <p:extLst>
      <p:ext uri="{BB962C8B-B14F-4D97-AF65-F5344CB8AC3E}">
        <p14:creationId xmlns:p14="http://schemas.microsoft.com/office/powerpoint/2010/main" val="200114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23D7-3737-ED8C-9354-BE1DCA30AD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B797D1-37FC-8C5B-31D1-47F2CECFEDE5}"/>
              </a:ext>
            </a:extLst>
          </p:cNvPr>
          <p:cNvSpPr>
            <a:spLocks noGrp="1"/>
          </p:cNvSpPr>
          <p:nvPr>
            <p:ph type="dt" sz="half" idx="10"/>
          </p:nvPr>
        </p:nvSpPr>
        <p:spPr/>
        <p:txBody>
          <a:bodyPr/>
          <a:lstStyle/>
          <a:p>
            <a:fld id="{2C4C0376-1110-4203-BE5A-D3234DB12B69}" type="datetimeFigureOut">
              <a:rPr lang="en-US" smtClean="0"/>
              <a:t>9/11/2026</a:t>
            </a:fld>
            <a:endParaRPr lang="en-US" dirty="0"/>
          </a:p>
        </p:txBody>
      </p:sp>
      <p:sp>
        <p:nvSpPr>
          <p:cNvPr id="4" name="Footer Placeholder 3">
            <a:extLst>
              <a:ext uri="{FF2B5EF4-FFF2-40B4-BE49-F238E27FC236}">
                <a16:creationId xmlns:a16="http://schemas.microsoft.com/office/drawing/2014/main" id="{7B491BD5-6136-DADA-47A8-AC1752FE47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ED89C4E-089E-0E48-0112-C663FC82B440}"/>
              </a:ext>
            </a:extLst>
          </p:cNvPr>
          <p:cNvSpPr>
            <a:spLocks noGrp="1"/>
          </p:cNvSpPr>
          <p:nvPr>
            <p:ph type="sldNum" sz="quarter" idx="12"/>
          </p:nvPr>
        </p:nvSpPr>
        <p:spPr/>
        <p:txBody>
          <a:bodyPr/>
          <a:lstStyle/>
          <a:p>
            <a:fld id="{D9573983-5590-448A-9FA1-50502894E98E}" type="slidenum">
              <a:rPr lang="en-US" smtClean="0"/>
              <a:t>‹#›</a:t>
            </a:fld>
            <a:endParaRPr lang="en-US" dirty="0"/>
          </a:p>
        </p:txBody>
      </p:sp>
    </p:spTree>
    <p:extLst>
      <p:ext uri="{BB962C8B-B14F-4D97-AF65-F5344CB8AC3E}">
        <p14:creationId xmlns:p14="http://schemas.microsoft.com/office/powerpoint/2010/main" val="4160720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FD324E-9EFB-A493-D1A3-A536EDBB91D9}"/>
              </a:ext>
            </a:extLst>
          </p:cNvPr>
          <p:cNvSpPr>
            <a:spLocks noGrp="1"/>
          </p:cNvSpPr>
          <p:nvPr>
            <p:ph type="dt" sz="half" idx="10"/>
          </p:nvPr>
        </p:nvSpPr>
        <p:spPr/>
        <p:txBody>
          <a:bodyPr/>
          <a:lstStyle/>
          <a:p>
            <a:fld id="{2C4C0376-1110-4203-BE5A-D3234DB12B69}" type="datetimeFigureOut">
              <a:rPr lang="en-US" smtClean="0"/>
              <a:t>9/11/2026</a:t>
            </a:fld>
            <a:endParaRPr lang="en-US" dirty="0"/>
          </a:p>
        </p:txBody>
      </p:sp>
      <p:sp>
        <p:nvSpPr>
          <p:cNvPr id="3" name="Footer Placeholder 2">
            <a:extLst>
              <a:ext uri="{FF2B5EF4-FFF2-40B4-BE49-F238E27FC236}">
                <a16:creationId xmlns:a16="http://schemas.microsoft.com/office/drawing/2014/main" id="{F8AC7CDF-9D57-C633-C9B9-CC3F627CE55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ED570CB-F718-FD7F-E2C3-921679114295}"/>
              </a:ext>
            </a:extLst>
          </p:cNvPr>
          <p:cNvSpPr>
            <a:spLocks noGrp="1"/>
          </p:cNvSpPr>
          <p:nvPr>
            <p:ph type="sldNum" sz="quarter" idx="12"/>
          </p:nvPr>
        </p:nvSpPr>
        <p:spPr/>
        <p:txBody>
          <a:bodyPr/>
          <a:lstStyle/>
          <a:p>
            <a:fld id="{D9573983-5590-448A-9FA1-50502894E98E}" type="slidenum">
              <a:rPr lang="en-US" smtClean="0"/>
              <a:t>‹#›</a:t>
            </a:fld>
            <a:endParaRPr lang="en-US" dirty="0"/>
          </a:p>
        </p:txBody>
      </p:sp>
    </p:spTree>
    <p:extLst>
      <p:ext uri="{BB962C8B-B14F-4D97-AF65-F5344CB8AC3E}">
        <p14:creationId xmlns:p14="http://schemas.microsoft.com/office/powerpoint/2010/main" val="1898911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405F3-3A59-80A3-295A-85B59B4E91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2D25D8-F008-8D02-E7DF-7E2392EC88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94E9C6-FF90-D9CB-7B30-E551258E77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D1466E-F83B-3423-9708-94EF9280D811}"/>
              </a:ext>
            </a:extLst>
          </p:cNvPr>
          <p:cNvSpPr>
            <a:spLocks noGrp="1"/>
          </p:cNvSpPr>
          <p:nvPr>
            <p:ph type="dt" sz="half" idx="10"/>
          </p:nvPr>
        </p:nvSpPr>
        <p:spPr/>
        <p:txBody>
          <a:bodyPr/>
          <a:lstStyle/>
          <a:p>
            <a:fld id="{2C4C0376-1110-4203-BE5A-D3234DB12B69}" type="datetimeFigureOut">
              <a:rPr lang="en-US" smtClean="0"/>
              <a:t>9/11/2026</a:t>
            </a:fld>
            <a:endParaRPr lang="en-US" dirty="0"/>
          </a:p>
        </p:txBody>
      </p:sp>
      <p:sp>
        <p:nvSpPr>
          <p:cNvPr id="6" name="Footer Placeholder 5">
            <a:extLst>
              <a:ext uri="{FF2B5EF4-FFF2-40B4-BE49-F238E27FC236}">
                <a16:creationId xmlns:a16="http://schemas.microsoft.com/office/drawing/2014/main" id="{AF94493D-4FB7-35D1-7B32-C8D8CA1E70C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53577E9-95DC-E79A-8767-D04E9E90B633}"/>
              </a:ext>
            </a:extLst>
          </p:cNvPr>
          <p:cNvSpPr>
            <a:spLocks noGrp="1"/>
          </p:cNvSpPr>
          <p:nvPr>
            <p:ph type="sldNum" sz="quarter" idx="12"/>
          </p:nvPr>
        </p:nvSpPr>
        <p:spPr/>
        <p:txBody>
          <a:bodyPr/>
          <a:lstStyle/>
          <a:p>
            <a:fld id="{D9573983-5590-448A-9FA1-50502894E98E}" type="slidenum">
              <a:rPr lang="en-US" smtClean="0"/>
              <a:t>‹#›</a:t>
            </a:fld>
            <a:endParaRPr lang="en-US" dirty="0"/>
          </a:p>
        </p:txBody>
      </p:sp>
    </p:spTree>
    <p:extLst>
      <p:ext uri="{BB962C8B-B14F-4D97-AF65-F5344CB8AC3E}">
        <p14:creationId xmlns:p14="http://schemas.microsoft.com/office/powerpoint/2010/main" val="3171491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F2BFF-9A3F-072C-B020-6131DFDB55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25BA27-8562-87EB-BC7A-04626E08D1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D24E0F7-EEF6-DD23-09D6-BE5ADBA037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355443-7D56-BC43-DEB9-23FE3331333C}"/>
              </a:ext>
            </a:extLst>
          </p:cNvPr>
          <p:cNvSpPr>
            <a:spLocks noGrp="1"/>
          </p:cNvSpPr>
          <p:nvPr>
            <p:ph type="dt" sz="half" idx="10"/>
          </p:nvPr>
        </p:nvSpPr>
        <p:spPr/>
        <p:txBody>
          <a:bodyPr/>
          <a:lstStyle/>
          <a:p>
            <a:fld id="{2C4C0376-1110-4203-BE5A-D3234DB12B69}" type="datetimeFigureOut">
              <a:rPr lang="en-US" smtClean="0"/>
              <a:t>9/11/2026</a:t>
            </a:fld>
            <a:endParaRPr lang="en-US" dirty="0"/>
          </a:p>
        </p:txBody>
      </p:sp>
      <p:sp>
        <p:nvSpPr>
          <p:cNvPr id="6" name="Footer Placeholder 5">
            <a:extLst>
              <a:ext uri="{FF2B5EF4-FFF2-40B4-BE49-F238E27FC236}">
                <a16:creationId xmlns:a16="http://schemas.microsoft.com/office/drawing/2014/main" id="{2A00AB42-2134-8870-DC1F-0DE0A9A7E03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EE56BAD-06FE-5A7A-6E83-C2487B0E3DFA}"/>
              </a:ext>
            </a:extLst>
          </p:cNvPr>
          <p:cNvSpPr>
            <a:spLocks noGrp="1"/>
          </p:cNvSpPr>
          <p:nvPr>
            <p:ph type="sldNum" sz="quarter" idx="12"/>
          </p:nvPr>
        </p:nvSpPr>
        <p:spPr/>
        <p:txBody>
          <a:bodyPr/>
          <a:lstStyle/>
          <a:p>
            <a:fld id="{D9573983-5590-448A-9FA1-50502894E98E}" type="slidenum">
              <a:rPr lang="en-US" smtClean="0"/>
              <a:t>‹#›</a:t>
            </a:fld>
            <a:endParaRPr lang="en-US" dirty="0"/>
          </a:p>
        </p:txBody>
      </p:sp>
    </p:spTree>
    <p:extLst>
      <p:ext uri="{BB962C8B-B14F-4D97-AF65-F5344CB8AC3E}">
        <p14:creationId xmlns:p14="http://schemas.microsoft.com/office/powerpoint/2010/main" val="2845189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96226-8A70-B3D7-B9C3-4031FCAF9E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41AFB7-E4AE-3D48-49D8-57B63DCDF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FA4501-B3E6-2E1B-9F0F-834CA8A2B632}"/>
              </a:ext>
            </a:extLst>
          </p:cNvPr>
          <p:cNvSpPr>
            <a:spLocks noGrp="1"/>
          </p:cNvSpPr>
          <p:nvPr>
            <p:ph type="dt" sz="half" idx="10"/>
          </p:nvPr>
        </p:nvSpPr>
        <p:spPr/>
        <p:txBody>
          <a:bodyPr/>
          <a:lstStyle/>
          <a:p>
            <a:fld id="{2C4C0376-1110-4203-BE5A-D3234DB12B69}" type="datetimeFigureOut">
              <a:rPr lang="en-US" smtClean="0"/>
              <a:t>9/11/2026</a:t>
            </a:fld>
            <a:endParaRPr lang="en-US" dirty="0"/>
          </a:p>
        </p:txBody>
      </p:sp>
      <p:sp>
        <p:nvSpPr>
          <p:cNvPr id="5" name="Footer Placeholder 4">
            <a:extLst>
              <a:ext uri="{FF2B5EF4-FFF2-40B4-BE49-F238E27FC236}">
                <a16:creationId xmlns:a16="http://schemas.microsoft.com/office/drawing/2014/main" id="{E95BFAF3-1C79-67A1-AF22-3BD1E5B66A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A40F21-3107-7800-7327-D7DE998D1873}"/>
              </a:ext>
            </a:extLst>
          </p:cNvPr>
          <p:cNvSpPr>
            <a:spLocks noGrp="1"/>
          </p:cNvSpPr>
          <p:nvPr>
            <p:ph type="sldNum" sz="quarter" idx="12"/>
          </p:nvPr>
        </p:nvSpPr>
        <p:spPr/>
        <p:txBody>
          <a:bodyPr/>
          <a:lstStyle/>
          <a:p>
            <a:fld id="{D9573983-5590-448A-9FA1-50502894E98E}" type="slidenum">
              <a:rPr lang="en-US" smtClean="0"/>
              <a:t>‹#›</a:t>
            </a:fld>
            <a:endParaRPr lang="en-US" dirty="0"/>
          </a:p>
        </p:txBody>
      </p:sp>
    </p:spTree>
    <p:extLst>
      <p:ext uri="{BB962C8B-B14F-4D97-AF65-F5344CB8AC3E}">
        <p14:creationId xmlns:p14="http://schemas.microsoft.com/office/powerpoint/2010/main" val="471319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4008FE-247E-9FFE-B09D-05EA5A2730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786A02-D405-33EE-5B6D-F9908DBEBF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36F36D-80DA-4C20-3736-029B4388007B}"/>
              </a:ext>
            </a:extLst>
          </p:cNvPr>
          <p:cNvSpPr>
            <a:spLocks noGrp="1"/>
          </p:cNvSpPr>
          <p:nvPr>
            <p:ph type="dt" sz="half" idx="10"/>
          </p:nvPr>
        </p:nvSpPr>
        <p:spPr/>
        <p:txBody>
          <a:bodyPr/>
          <a:lstStyle/>
          <a:p>
            <a:fld id="{2C4C0376-1110-4203-BE5A-D3234DB12B69}" type="datetimeFigureOut">
              <a:rPr lang="en-US" smtClean="0"/>
              <a:t>9/11/2026</a:t>
            </a:fld>
            <a:endParaRPr lang="en-US" dirty="0"/>
          </a:p>
        </p:txBody>
      </p:sp>
      <p:sp>
        <p:nvSpPr>
          <p:cNvPr id="5" name="Footer Placeholder 4">
            <a:extLst>
              <a:ext uri="{FF2B5EF4-FFF2-40B4-BE49-F238E27FC236}">
                <a16:creationId xmlns:a16="http://schemas.microsoft.com/office/drawing/2014/main" id="{8C2A9314-C1E9-A590-EF94-A15F2FB22A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A62650-2B70-7D20-866B-E8B52EE7AAA4}"/>
              </a:ext>
            </a:extLst>
          </p:cNvPr>
          <p:cNvSpPr>
            <a:spLocks noGrp="1"/>
          </p:cNvSpPr>
          <p:nvPr>
            <p:ph type="sldNum" sz="quarter" idx="12"/>
          </p:nvPr>
        </p:nvSpPr>
        <p:spPr/>
        <p:txBody>
          <a:bodyPr/>
          <a:lstStyle/>
          <a:p>
            <a:fld id="{D9573983-5590-448A-9FA1-50502894E98E}" type="slidenum">
              <a:rPr lang="en-US" smtClean="0"/>
              <a:t>‹#›</a:t>
            </a:fld>
            <a:endParaRPr lang="en-US" dirty="0"/>
          </a:p>
        </p:txBody>
      </p:sp>
    </p:spTree>
    <p:extLst>
      <p:ext uri="{BB962C8B-B14F-4D97-AF65-F5344CB8AC3E}">
        <p14:creationId xmlns:p14="http://schemas.microsoft.com/office/powerpoint/2010/main" val="3211911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178505-EF9E-BCD3-6291-D5F0E3381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4CB089-8920-9B50-F751-9FA73861A1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EA1677-5480-C5E4-8209-A694E2C3CE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4C0376-1110-4203-BE5A-D3234DB12B69}" type="datetimeFigureOut">
              <a:rPr lang="en-US" smtClean="0"/>
              <a:t>9/11/2026</a:t>
            </a:fld>
            <a:endParaRPr lang="en-US" dirty="0"/>
          </a:p>
        </p:txBody>
      </p:sp>
      <p:sp>
        <p:nvSpPr>
          <p:cNvPr id="5" name="Footer Placeholder 4">
            <a:extLst>
              <a:ext uri="{FF2B5EF4-FFF2-40B4-BE49-F238E27FC236}">
                <a16:creationId xmlns:a16="http://schemas.microsoft.com/office/drawing/2014/main" id="{142F91C2-8EE8-B10B-DEAB-8203A544A2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3F7CC526-C7CF-0D88-0351-E14EA0CAB6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9573983-5590-448A-9FA1-50502894E98E}" type="slidenum">
              <a:rPr lang="en-US" smtClean="0"/>
              <a:t>‹#›</a:t>
            </a:fld>
            <a:endParaRPr lang="en-US" dirty="0"/>
          </a:p>
        </p:txBody>
      </p:sp>
    </p:spTree>
    <p:extLst>
      <p:ext uri="{BB962C8B-B14F-4D97-AF65-F5344CB8AC3E}">
        <p14:creationId xmlns:p14="http://schemas.microsoft.com/office/powerpoint/2010/main" val="1631735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66708-D770-A19E-9A2E-30D70BD1D192}"/>
              </a:ext>
            </a:extLst>
          </p:cNvPr>
          <p:cNvSpPr>
            <a:spLocks noGrp="1"/>
          </p:cNvSpPr>
          <p:nvPr>
            <p:ph type="ctrTitle"/>
          </p:nvPr>
        </p:nvSpPr>
        <p:spPr/>
        <p:txBody>
          <a:bodyPr/>
          <a:lstStyle/>
          <a:p>
            <a:r>
              <a:rPr lang="en-US" dirty="0"/>
              <a:t>Pueblo School for the Arts and Sciences Jones Campus</a:t>
            </a:r>
          </a:p>
        </p:txBody>
      </p:sp>
      <p:sp>
        <p:nvSpPr>
          <p:cNvPr id="3" name="Subtitle 2">
            <a:extLst>
              <a:ext uri="{FF2B5EF4-FFF2-40B4-BE49-F238E27FC236}">
                <a16:creationId xmlns:a16="http://schemas.microsoft.com/office/drawing/2014/main" id="{907EB189-176E-6A90-10A2-5651BA6DE953}"/>
              </a:ext>
            </a:extLst>
          </p:cNvPr>
          <p:cNvSpPr>
            <a:spLocks noGrp="1"/>
          </p:cNvSpPr>
          <p:nvPr>
            <p:ph type="subTitle" idx="1"/>
          </p:nvPr>
        </p:nvSpPr>
        <p:spPr>
          <a:xfrm>
            <a:off x="1524000" y="3602038"/>
            <a:ext cx="9144000" cy="2387600"/>
          </a:xfrm>
        </p:spPr>
        <p:txBody>
          <a:bodyPr>
            <a:normAutofit/>
          </a:bodyPr>
          <a:lstStyle/>
          <a:p>
            <a:r>
              <a:rPr lang="en-US" sz="2800" b="1" dirty="0"/>
              <a:t>Annual Title 1 Parent Meeting</a:t>
            </a:r>
          </a:p>
          <a:p>
            <a:r>
              <a:rPr lang="en-US" dirty="0"/>
              <a:t>September 10, 2026</a:t>
            </a:r>
          </a:p>
          <a:p>
            <a:r>
              <a:rPr lang="en-US" dirty="0"/>
              <a:t>Location: Jones Library</a:t>
            </a:r>
          </a:p>
          <a:p>
            <a:r>
              <a:rPr lang="en-US" dirty="0"/>
              <a:t>4:00 p.m. – 4:30 p.m.</a:t>
            </a:r>
          </a:p>
          <a:p>
            <a:r>
              <a:rPr lang="en-US" dirty="0"/>
              <a:t>Conference Day</a:t>
            </a:r>
          </a:p>
          <a:p>
            <a:endParaRPr lang="en-US" dirty="0"/>
          </a:p>
        </p:txBody>
      </p:sp>
    </p:spTree>
    <p:extLst>
      <p:ext uri="{BB962C8B-B14F-4D97-AF65-F5344CB8AC3E}">
        <p14:creationId xmlns:p14="http://schemas.microsoft.com/office/powerpoint/2010/main" val="1317644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1C28-C92E-BEF6-BFF3-4587CFED4E87}"/>
              </a:ext>
            </a:extLst>
          </p:cNvPr>
          <p:cNvSpPr>
            <a:spLocks noGrp="1"/>
          </p:cNvSpPr>
          <p:nvPr>
            <p:ph type="title"/>
          </p:nvPr>
        </p:nvSpPr>
        <p:spPr/>
        <p:txBody>
          <a:bodyPr/>
          <a:lstStyle/>
          <a:p>
            <a:r>
              <a:rPr lang="en-US" dirty="0"/>
              <a:t>Title I Annual Meeting</a:t>
            </a:r>
          </a:p>
        </p:txBody>
      </p:sp>
      <p:sp>
        <p:nvSpPr>
          <p:cNvPr id="3" name="Content Placeholder 2">
            <a:extLst>
              <a:ext uri="{FF2B5EF4-FFF2-40B4-BE49-F238E27FC236}">
                <a16:creationId xmlns:a16="http://schemas.microsoft.com/office/drawing/2014/main" id="{5D4915F9-69D7-4D5A-35E0-29006FACFEDF}"/>
              </a:ext>
            </a:extLst>
          </p:cNvPr>
          <p:cNvSpPr>
            <a:spLocks noGrp="1"/>
          </p:cNvSpPr>
          <p:nvPr>
            <p:ph idx="1"/>
          </p:nvPr>
        </p:nvSpPr>
        <p:spPr/>
        <p:txBody>
          <a:bodyPr/>
          <a:lstStyle/>
          <a:p>
            <a:r>
              <a:rPr lang="en-US" dirty="0"/>
              <a:t>The Every Student Succeeds Act requires that each Title I School hold an annual meeting of Title I Parents for the purpose of </a:t>
            </a:r>
          </a:p>
          <a:p>
            <a:r>
              <a:rPr lang="en-US" dirty="0"/>
              <a:t> Informing you of your school’s participation in Title I</a:t>
            </a:r>
          </a:p>
          <a:p>
            <a:r>
              <a:rPr lang="en-US" dirty="0"/>
              <a:t>Explaining the requirements of Title I</a:t>
            </a:r>
          </a:p>
          <a:p>
            <a:r>
              <a:rPr lang="en-US" dirty="0"/>
              <a:t>Explaining your rights as a parent to be involved.</a:t>
            </a:r>
          </a:p>
        </p:txBody>
      </p:sp>
    </p:spTree>
    <p:extLst>
      <p:ext uri="{BB962C8B-B14F-4D97-AF65-F5344CB8AC3E}">
        <p14:creationId xmlns:p14="http://schemas.microsoft.com/office/powerpoint/2010/main" val="178228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F1D10-DC9D-8A1F-7A0D-7DA312268474}"/>
              </a:ext>
            </a:extLst>
          </p:cNvPr>
          <p:cNvSpPr>
            <a:spLocks noGrp="1"/>
          </p:cNvSpPr>
          <p:nvPr>
            <p:ph type="title"/>
          </p:nvPr>
        </p:nvSpPr>
        <p:spPr/>
        <p:txBody>
          <a:bodyPr/>
          <a:lstStyle/>
          <a:p>
            <a:r>
              <a:rPr lang="en-US" dirty="0"/>
              <a:t>What does it mean to be a Title I school</a:t>
            </a:r>
          </a:p>
        </p:txBody>
      </p:sp>
      <p:sp>
        <p:nvSpPr>
          <p:cNvPr id="3" name="Content Placeholder 2">
            <a:extLst>
              <a:ext uri="{FF2B5EF4-FFF2-40B4-BE49-F238E27FC236}">
                <a16:creationId xmlns:a16="http://schemas.microsoft.com/office/drawing/2014/main" id="{8E30253A-8F29-4304-A937-EBD602BB6389}"/>
              </a:ext>
            </a:extLst>
          </p:cNvPr>
          <p:cNvSpPr>
            <a:spLocks noGrp="1"/>
          </p:cNvSpPr>
          <p:nvPr>
            <p:ph idx="1"/>
          </p:nvPr>
        </p:nvSpPr>
        <p:spPr/>
        <p:txBody>
          <a:bodyPr>
            <a:normAutofit/>
          </a:bodyPr>
          <a:lstStyle/>
          <a:p>
            <a:r>
              <a:rPr lang="en-US" dirty="0"/>
              <a:t>Being a Title I school means that the school is receiving federal funds ( Title I dollars) to </a:t>
            </a:r>
            <a:r>
              <a:rPr lang="en-US" u="sng" dirty="0"/>
              <a:t>supplement</a:t>
            </a:r>
            <a:r>
              <a:rPr lang="en-US" dirty="0"/>
              <a:t> the school’s existing program. These dollars are used for…</a:t>
            </a:r>
          </a:p>
          <a:p>
            <a:r>
              <a:rPr lang="en-US" sz="2200" dirty="0"/>
              <a:t>Identifying students experiencing academic difficulties and providing timely assistance to help those students meet the State’s challenging content standards.</a:t>
            </a:r>
          </a:p>
          <a:p>
            <a:r>
              <a:rPr lang="en-US" sz="2200" dirty="0"/>
              <a:t>Purchasing supplemental staff/programs/materials/supplies</a:t>
            </a:r>
          </a:p>
          <a:p>
            <a:r>
              <a:rPr lang="en-US" sz="2200" dirty="0"/>
              <a:t>Conducting family engagement meetings/training/activities</a:t>
            </a:r>
          </a:p>
          <a:p>
            <a:r>
              <a:rPr lang="en-US" sz="2200" dirty="0"/>
              <a:t>Recruiting/Hiring/Retaining High quality teachers</a:t>
            </a:r>
          </a:p>
          <a:p>
            <a:r>
              <a:rPr lang="en-US" dirty="0"/>
              <a:t>Being a Title 1 School also means family engagement and parents’ rights.</a:t>
            </a:r>
          </a:p>
        </p:txBody>
      </p:sp>
    </p:spTree>
    <p:extLst>
      <p:ext uri="{BB962C8B-B14F-4D97-AF65-F5344CB8AC3E}">
        <p14:creationId xmlns:p14="http://schemas.microsoft.com/office/powerpoint/2010/main" val="525098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F9CC8-170D-68D4-AF3E-CA3EF2A153AB}"/>
              </a:ext>
            </a:extLst>
          </p:cNvPr>
          <p:cNvSpPr>
            <a:spLocks noGrp="1"/>
          </p:cNvSpPr>
          <p:nvPr>
            <p:ph type="title"/>
          </p:nvPr>
        </p:nvSpPr>
        <p:spPr/>
        <p:txBody>
          <a:bodyPr/>
          <a:lstStyle/>
          <a:p>
            <a:r>
              <a:rPr lang="en-US" dirty="0"/>
              <a:t>School-Parent Compact</a:t>
            </a:r>
          </a:p>
        </p:txBody>
      </p:sp>
      <p:sp>
        <p:nvSpPr>
          <p:cNvPr id="3" name="Content Placeholder 2">
            <a:extLst>
              <a:ext uri="{FF2B5EF4-FFF2-40B4-BE49-F238E27FC236}">
                <a16:creationId xmlns:a16="http://schemas.microsoft.com/office/drawing/2014/main" id="{EEDD5893-F82D-B8C2-A5C7-5AF440FF0171}"/>
              </a:ext>
            </a:extLst>
          </p:cNvPr>
          <p:cNvSpPr>
            <a:spLocks noGrp="1"/>
          </p:cNvSpPr>
          <p:nvPr>
            <p:ph idx="1"/>
          </p:nvPr>
        </p:nvSpPr>
        <p:spPr/>
        <p:txBody>
          <a:bodyPr>
            <a:normAutofit fontScale="92500" lnSpcReduction="10000"/>
          </a:bodyPr>
          <a:lstStyle/>
          <a:p>
            <a:r>
              <a:rPr lang="en-US" dirty="0"/>
              <a:t>Written Agreement of Stakeholder (School, Parent, Student) Responsibilities</a:t>
            </a:r>
          </a:p>
          <a:p>
            <a:r>
              <a:rPr lang="en-US" dirty="0"/>
              <a:t>Academic Success will improve with the home </a:t>
            </a:r>
            <a:r>
              <a:rPr lang="en-US"/>
              <a:t>and schoolwork </a:t>
            </a:r>
            <a:r>
              <a:rPr lang="en-US" dirty="0"/>
              <a:t>together</a:t>
            </a:r>
          </a:p>
          <a:p>
            <a:r>
              <a:rPr lang="en-US" dirty="0"/>
              <a:t>Discuss 2026-2027 compact planning process</a:t>
            </a:r>
          </a:p>
          <a:p>
            <a:r>
              <a:rPr lang="en-US" dirty="0"/>
              <a:t>Will be Posted on School Website</a:t>
            </a:r>
          </a:p>
          <a:p>
            <a:r>
              <a:rPr lang="en-US" dirty="0"/>
              <a:t>Highlights:</a:t>
            </a:r>
          </a:p>
          <a:p>
            <a:pPr lvl="1"/>
            <a:r>
              <a:rPr lang="en-US" dirty="0"/>
              <a:t>Parent involvement in planning, review and improvement Family Engagement Policy</a:t>
            </a:r>
          </a:p>
          <a:p>
            <a:pPr lvl="1"/>
            <a:r>
              <a:rPr lang="en-US" dirty="0"/>
              <a:t>Annual meeting to inform parents of Schools involvement in Title I funding</a:t>
            </a:r>
          </a:p>
          <a:p>
            <a:pPr lvl="1"/>
            <a:r>
              <a:rPr lang="en-US" dirty="0"/>
              <a:t>Shared responsibility for student academic achievement</a:t>
            </a:r>
          </a:p>
          <a:p>
            <a:pPr lvl="1"/>
            <a:endParaRPr lang="en-US" dirty="0"/>
          </a:p>
        </p:txBody>
      </p:sp>
    </p:spTree>
    <p:extLst>
      <p:ext uri="{BB962C8B-B14F-4D97-AF65-F5344CB8AC3E}">
        <p14:creationId xmlns:p14="http://schemas.microsoft.com/office/powerpoint/2010/main" val="265785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5B29B-35A5-03E4-A3E3-63AF6D8DFB6C}"/>
              </a:ext>
            </a:extLst>
          </p:cNvPr>
          <p:cNvSpPr>
            <a:spLocks noGrp="1"/>
          </p:cNvSpPr>
          <p:nvPr>
            <p:ph type="title"/>
          </p:nvPr>
        </p:nvSpPr>
        <p:spPr/>
        <p:txBody>
          <a:bodyPr/>
          <a:lstStyle/>
          <a:p>
            <a:r>
              <a:rPr lang="en-US" dirty="0"/>
              <a:t>Title I Funds at PSAS</a:t>
            </a:r>
            <a:br>
              <a:rPr lang="en-US" dirty="0"/>
            </a:br>
            <a:endParaRPr lang="en-US" dirty="0"/>
          </a:p>
        </p:txBody>
      </p:sp>
      <p:sp>
        <p:nvSpPr>
          <p:cNvPr id="3" name="Content Placeholder 2">
            <a:extLst>
              <a:ext uri="{FF2B5EF4-FFF2-40B4-BE49-F238E27FC236}">
                <a16:creationId xmlns:a16="http://schemas.microsoft.com/office/drawing/2014/main" id="{5D9B092E-721A-1CFE-935D-F2C9AF5AA31E}"/>
              </a:ext>
            </a:extLst>
          </p:cNvPr>
          <p:cNvSpPr>
            <a:spLocks noGrp="1"/>
          </p:cNvSpPr>
          <p:nvPr>
            <p:ph idx="1"/>
          </p:nvPr>
        </p:nvSpPr>
        <p:spPr/>
        <p:txBody>
          <a:bodyPr>
            <a:normAutofit fontScale="62500" lnSpcReduction="20000"/>
          </a:bodyPr>
          <a:lstStyle/>
          <a:p>
            <a:r>
              <a:rPr lang="en-US" dirty="0"/>
              <a:t>Title I Funds are used for:</a:t>
            </a:r>
          </a:p>
          <a:p>
            <a:pPr lvl="0"/>
            <a:r>
              <a:rPr lang="en-US" dirty="0"/>
              <a:t>  Trained Interventionists/Teachers to pull out small groups and/or push into classrooms as 1.0 employees. The teacher will be trained in SIPPs, Heggerity, and UFLI strategies to support K-5th-grade students at risk for Reading. This will be 2 FTE due to an increase in the number of students needing intervention.</a:t>
            </a:r>
          </a:p>
          <a:p>
            <a:pPr lvl="0"/>
            <a:r>
              <a:rPr lang="en-US" dirty="0"/>
              <a:t>Participation with Spark Health Corps. Spark Health Corps provides 550+ hours of direct in-school mental health support. The program emphasizes the development of a robust systemic wellness framework, culturally attuned social-emotional learning, with active family and parental involvement, and ethical crisis management for our Title 1 students. According to research, SEL leads to beneficial outcomes related to: social and emotional skills, academic performance, mental wellness, healthy behaviors, school climate and safety, and lifetime outcomes.</a:t>
            </a:r>
          </a:p>
          <a:p>
            <a:pPr lvl="0"/>
            <a:r>
              <a:rPr lang="en-US" dirty="0"/>
              <a:t>Extra duty pay to support Family Engagement. The Family Engagement coordinator will implement and manage parenting initiatives and activities to empower parents of identified students to become positive, active participants in the education of their children, Collaborate on family and community events, provide small group or one-on-one instruction to Title 1 students that need intervention in math and/or reading.</a:t>
            </a:r>
          </a:p>
          <a:p>
            <a:pPr lvl="0"/>
            <a:r>
              <a:rPr lang="en-US" dirty="0"/>
              <a:t>IXL licenses to support intervention strategies for students in reading and math</a:t>
            </a:r>
          </a:p>
          <a:p>
            <a:endParaRPr lang="en-US" dirty="0"/>
          </a:p>
          <a:p>
            <a:endParaRPr lang="en-US" dirty="0"/>
          </a:p>
        </p:txBody>
      </p:sp>
    </p:spTree>
    <p:extLst>
      <p:ext uri="{BB962C8B-B14F-4D97-AF65-F5344CB8AC3E}">
        <p14:creationId xmlns:p14="http://schemas.microsoft.com/office/powerpoint/2010/main" val="1719586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1F2A-782C-0A1D-D8D3-3254B346BDDB}"/>
              </a:ext>
            </a:extLst>
          </p:cNvPr>
          <p:cNvSpPr>
            <a:spLocks noGrp="1"/>
          </p:cNvSpPr>
          <p:nvPr>
            <p:ph type="title"/>
          </p:nvPr>
        </p:nvSpPr>
        <p:spPr/>
        <p:txBody>
          <a:bodyPr/>
          <a:lstStyle/>
          <a:p>
            <a:r>
              <a:rPr lang="en-US" dirty="0"/>
              <a:t>Family Engagement</a:t>
            </a:r>
          </a:p>
        </p:txBody>
      </p:sp>
      <p:sp>
        <p:nvSpPr>
          <p:cNvPr id="3" name="Content Placeholder 2">
            <a:extLst>
              <a:ext uri="{FF2B5EF4-FFF2-40B4-BE49-F238E27FC236}">
                <a16:creationId xmlns:a16="http://schemas.microsoft.com/office/drawing/2014/main" id="{409C699D-943E-A474-A547-33BB19B9275E}"/>
              </a:ext>
            </a:extLst>
          </p:cNvPr>
          <p:cNvSpPr>
            <a:spLocks noGrp="1"/>
          </p:cNvSpPr>
          <p:nvPr>
            <p:ph idx="1"/>
          </p:nvPr>
        </p:nvSpPr>
        <p:spPr/>
        <p:txBody>
          <a:bodyPr/>
          <a:lstStyle/>
          <a:p>
            <a:r>
              <a:rPr lang="en-US" dirty="0"/>
              <a:t>Conference Night – Student/Parent Activities</a:t>
            </a:r>
          </a:p>
          <a:p>
            <a:r>
              <a:rPr lang="en-US" dirty="0"/>
              <a:t>Title I meeting</a:t>
            </a:r>
          </a:p>
          <a:p>
            <a:r>
              <a:rPr lang="en-US" dirty="0"/>
              <a:t>Refreshments</a:t>
            </a:r>
          </a:p>
          <a:p>
            <a:r>
              <a:rPr lang="en-US" dirty="0"/>
              <a:t>Students, Parents, Staff can play Literacy Popcorn Game</a:t>
            </a:r>
          </a:p>
          <a:p>
            <a:r>
              <a:rPr lang="en-US" dirty="0"/>
              <a:t>Students, Parents, Staff can discuss upcoming Empty Bowls Event</a:t>
            </a:r>
          </a:p>
        </p:txBody>
      </p:sp>
    </p:spTree>
    <p:extLst>
      <p:ext uri="{BB962C8B-B14F-4D97-AF65-F5344CB8AC3E}">
        <p14:creationId xmlns:p14="http://schemas.microsoft.com/office/powerpoint/2010/main" val="2935951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F3BAD-F1F5-B138-16F8-63ABADAFAE0C}"/>
              </a:ext>
            </a:extLst>
          </p:cNvPr>
          <p:cNvSpPr>
            <a:spLocks noGrp="1"/>
          </p:cNvSpPr>
          <p:nvPr>
            <p:ph type="title"/>
          </p:nvPr>
        </p:nvSpPr>
        <p:spPr/>
        <p:txBody>
          <a:bodyPr/>
          <a:lstStyle/>
          <a:p>
            <a:r>
              <a:rPr lang="en-US" dirty="0"/>
              <a:t>Communication, Collaboration, and Conversation</a:t>
            </a:r>
          </a:p>
        </p:txBody>
      </p:sp>
      <p:sp>
        <p:nvSpPr>
          <p:cNvPr id="3" name="Content Placeholder 2">
            <a:extLst>
              <a:ext uri="{FF2B5EF4-FFF2-40B4-BE49-F238E27FC236}">
                <a16:creationId xmlns:a16="http://schemas.microsoft.com/office/drawing/2014/main" id="{EC0AB7A6-50F0-792C-FE5A-378E95B3F8E2}"/>
              </a:ext>
            </a:extLst>
          </p:cNvPr>
          <p:cNvSpPr>
            <a:spLocks noGrp="1"/>
          </p:cNvSpPr>
          <p:nvPr>
            <p:ph idx="1"/>
          </p:nvPr>
        </p:nvSpPr>
        <p:spPr/>
        <p:txBody>
          <a:bodyPr/>
          <a:lstStyle/>
          <a:p>
            <a:r>
              <a:rPr lang="en-US" dirty="0"/>
              <a:t>You may ask the school for the qualifications of you child’s teacher.</a:t>
            </a:r>
          </a:p>
          <a:p>
            <a:r>
              <a:rPr lang="en-US" dirty="0"/>
              <a:t>Assessments are part of measuring achievement and growth at anytime. Information will be sent out on testing schedules and where applicable the option to opt out of assessments.</a:t>
            </a:r>
          </a:p>
        </p:txBody>
      </p:sp>
    </p:spTree>
    <p:extLst>
      <p:ext uri="{BB962C8B-B14F-4D97-AF65-F5344CB8AC3E}">
        <p14:creationId xmlns:p14="http://schemas.microsoft.com/office/powerpoint/2010/main" val="2741252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6189-4F13-0846-FC8C-A707F88F7E89}"/>
              </a:ext>
            </a:extLst>
          </p:cNvPr>
          <p:cNvSpPr>
            <a:spLocks noGrp="1"/>
          </p:cNvSpPr>
          <p:nvPr>
            <p:ph type="title"/>
          </p:nvPr>
        </p:nvSpPr>
        <p:spPr/>
        <p:txBody>
          <a:bodyPr/>
          <a:lstStyle/>
          <a:p>
            <a:r>
              <a:rPr lang="en-US" dirty="0"/>
              <a:t>Contact Information</a:t>
            </a:r>
          </a:p>
        </p:txBody>
      </p:sp>
      <p:sp>
        <p:nvSpPr>
          <p:cNvPr id="3" name="Content Placeholder 2">
            <a:extLst>
              <a:ext uri="{FF2B5EF4-FFF2-40B4-BE49-F238E27FC236}">
                <a16:creationId xmlns:a16="http://schemas.microsoft.com/office/drawing/2014/main" id="{4D4D9588-1870-F37F-F43F-B9DC21ADCD73}"/>
              </a:ext>
            </a:extLst>
          </p:cNvPr>
          <p:cNvSpPr>
            <a:spLocks noGrp="1"/>
          </p:cNvSpPr>
          <p:nvPr>
            <p:ph idx="1"/>
          </p:nvPr>
        </p:nvSpPr>
        <p:spPr/>
        <p:txBody>
          <a:bodyPr>
            <a:normAutofit/>
          </a:bodyPr>
          <a:lstStyle/>
          <a:p>
            <a:r>
              <a:rPr lang="en-US" b="1" dirty="0"/>
              <a:t>Building Principal</a:t>
            </a:r>
            <a:r>
              <a:rPr lang="en-US" dirty="0"/>
              <a:t>			</a:t>
            </a:r>
          </a:p>
          <a:p>
            <a:r>
              <a:rPr lang="en-US" sz="2000" dirty="0"/>
              <a:t>Janelle Abeyta, MAEd </a:t>
            </a:r>
          </a:p>
          <a:p>
            <a:r>
              <a:rPr lang="en-US" sz="2000" dirty="0"/>
              <a:t>PSAS Jones Charter Academy</a:t>
            </a:r>
          </a:p>
          <a:p>
            <a:r>
              <a:rPr lang="en-US" sz="2000" dirty="0"/>
              <a:t>Principal</a:t>
            </a:r>
            <a:br>
              <a:rPr lang="en-US" sz="2000" dirty="0"/>
            </a:br>
            <a:r>
              <a:rPr lang="en-US" sz="2000" dirty="0"/>
              <a:t>719-404-2680</a:t>
            </a:r>
          </a:p>
          <a:p>
            <a:endParaRPr lang="en-US" dirty="0"/>
          </a:p>
          <a:p>
            <a:r>
              <a:rPr lang="en-US" b="1" dirty="0"/>
              <a:t>Building Title I Contact</a:t>
            </a:r>
          </a:p>
          <a:p>
            <a:r>
              <a:rPr lang="en-US" sz="2000" dirty="0"/>
              <a:t>Camille Calderon</a:t>
            </a:r>
          </a:p>
          <a:p>
            <a:r>
              <a:rPr lang="en-US" sz="2000" dirty="0"/>
              <a:t>719-404-2680 ext. 102</a:t>
            </a:r>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5858354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7b4abafd-d6f1-4b5f-a409-a876da38333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B42125D637EB94992128D1D442186DD" ma:contentTypeVersion="9" ma:contentTypeDescription="Create a new document." ma:contentTypeScope="" ma:versionID="2d61b7bb27949490a22743b255f58a95">
  <xsd:schema xmlns:xsd="http://www.w3.org/2001/XMLSchema" xmlns:xs="http://www.w3.org/2001/XMLSchema" xmlns:p="http://schemas.microsoft.com/office/2006/metadata/properties" xmlns:ns3="7b4abafd-d6f1-4b5f-a409-a876da383331" xmlns:ns4="c431f024-142f-4e32-a151-2e0d938741c0" targetNamespace="http://schemas.microsoft.com/office/2006/metadata/properties" ma:root="true" ma:fieldsID="eb8815e4dc94f18f83657251e2074416" ns3:_="" ns4:_="">
    <xsd:import namespace="7b4abafd-d6f1-4b5f-a409-a876da383331"/>
    <xsd:import namespace="c431f024-142f-4e32-a151-2e0d938741c0"/>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SearchPropertie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4abafd-d6f1-4b5f-a409-a876da3833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431f024-142f-4e32-a151-2e0d938741c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BFC347-DDB6-44C5-80AC-B0CF83D2801B}">
  <ds:schemaRefs>
    <ds:schemaRef ds:uri="http://schemas.microsoft.com/sharepoint/v3/contenttype/forms"/>
  </ds:schemaRefs>
</ds:datastoreItem>
</file>

<file path=customXml/itemProps2.xml><?xml version="1.0" encoding="utf-8"?>
<ds:datastoreItem xmlns:ds="http://schemas.openxmlformats.org/officeDocument/2006/customXml" ds:itemID="{3E4E9046-2E1E-40FE-8D6F-1D9CC28A29C2}">
  <ds:schemaRefs>
    <ds:schemaRef ds:uri="http://schemas.microsoft.com/office/infopath/2007/PartnerControls"/>
    <ds:schemaRef ds:uri="http://schemas.openxmlformats.org/package/2006/metadata/core-properties"/>
    <ds:schemaRef ds:uri="c431f024-142f-4e32-a151-2e0d938741c0"/>
    <ds:schemaRef ds:uri="http://purl.org/dc/elements/1.1/"/>
    <ds:schemaRef ds:uri="http://purl.org/dc/terms/"/>
    <ds:schemaRef ds:uri="http://schemas.microsoft.com/office/2006/documentManagement/types"/>
    <ds:schemaRef ds:uri="7b4abafd-d6f1-4b5f-a409-a876da38333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A43E3002-4AE2-4621-BC63-E54C9E4973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4abafd-d6f1-4b5f-a409-a876da383331"/>
    <ds:schemaRef ds:uri="c431f024-142f-4e32-a151-2e0d938741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4615</TotalTime>
  <Words>604</Words>
  <Application>Microsoft Office PowerPoint</Application>
  <PresentationFormat>Widescreen</PresentationFormat>
  <Paragraphs>53</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Aptos Display</vt:lpstr>
      <vt:lpstr>Arial</vt:lpstr>
      <vt:lpstr>Office Theme</vt:lpstr>
      <vt:lpstr>Pueblo School for the Arts and Sciences Jones Campus</vt:lpstr>
      <vt:lpstr>Title I Annual Meeting</vt:lpstr>
      <vt:lpstr>What does it mean to be a Title I school</vt:lpstr>
      <vt:lpstr>School-Parent Compact</vt:lpstr>
      <vt:lpstr>Title I Funds at PSAS </vt:lpstr>
      <vt:lpstr>Family Engagement</vt:lpstr>
      <vt:lpstr>Communication, Collaboration, and Conversation</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Camille Calderon</dc:creator>
  <cp:lastModifiedBy>Camille Calderon</cp:lastModifiedBy>
  <cp:revision>4</cp:revision>
  <dcterms:created xsi:type="dcterms:W3CDTF">2026-08-27T15:11:30Z</dcterms:created>
  <dcterms:modified xsi:type="dcterms:W3CDTF">2026-09-11T13:54:05Z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0x0101000B42125D637EB94992128D1D442186DD</vt:lpwstr>
  </property>
</Properties>
</file>